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9" r:id="rId4"/>
    <p:sldId id="257" r:id="rId5"/>
    <p:sldId id="258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6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3BC4982-676B-49FF-96A8-D69130B1EB65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6D0541A-587F-4E97-B535-EE4FB3F00C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BC4982-676B-49FF-96A8-D69130B1EB65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D0541A-587F-4E97-B535-EE4FB3F00C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BC4982-676B-49FF-96A8-D69130B1EB65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D0541A-587F-4E97-B535-EE4FB3F00C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BC4982-676B-49FF-96A8-D69130B1EB65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D0541A-587F-4E97-B535-EE4FB3F00C0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BC4982-676B-49FF-96A8-D69130B1EB65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D0541A-587F-4E97-B535-EE4FB3F00C0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BC4982-676B-49FF-96A8-D69130B1EB65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D0541A-587F-4E97-B535-EE4FB3F00C0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BC4982-676B-49FF-96A8-D69130B1EB65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D0541A-587F-4E97-B535-EE4FB3F00C0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BC4982-676B-49FF-96A8-D69130B1EB65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D0541A-587F-4E97-B535-EE4FB3F00C0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BC4982-676B-49FF-96A8-D69130B1EB65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D0541A-587F-4E97-B535-EE4FB3F00C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43BC4982-676B-49FF-96A8-D69130B1EB65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D0541A-587F-4E97-B535-EE4FB3F00C0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3BC4982-676B-49FF-96A8-D69130B1EB65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6D0541A-587F-4E97-B535-EE4FB3F00C0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3BC4982-676B-49FF-96A8-D69130B1EB65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6D0541A-587F-4E97-B535-EE4FB3F00C0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1CB4D2-5CEF-47A4-9D79-F5101DFF7B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8948" y="513568"/>
            <a:ext cx="9422296" cy="4622104"/>
          </a:xfrm>
        </p:spPr>
        <p:txBody>
          <a:bodyPr>
            <a:noAutofit/>
          </a:bodyPr>
          <a:lstStyle/>
          <a:p>
            <a:pPr algn="ctr"/>
            <a:r>
              <a:rPr lang="kk-KZ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М.Маметова атындағы жалпы білім беретін мектеп КММ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522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Новая папка\b2c4f2e3-16e7-4ff2-979f-a28f77684b8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12" y="466530"/>
            <a:ext cx="11219150" cy="57338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046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CCDC61-251A-4256-A190-3DC653DD8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РОВД ға қосылған 8 камера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Новая папка\3df6b1c7-09d4-41f1-87ff-0061721979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21" y="1202498"/>
            <a:ext cx="5628098" cy="265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Новая папка\0330ad3c-3e66-466b-b854-d01e8e2392c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111" y="1202498"/>
            <a:ext cx="5173251" cy="265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Новая папка\2171c1ef-8bf7-4853-a466-c899c7e54b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21" y="4024450"/>
            <a:ext cx="5628098" cy="242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Новая папка\ca4a79e7-ce4f-40ab-b53c-f83bdb340cf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110" y="4052900"/>
            <a:ext cx="5173251" cy="239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639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575425-57E9-42B3-8281-DDFE05782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2112"/>
            <a:ext cx="10972800" cy="1028069"/>
          </a:xfrm>
        </p:spPr>
        <p:txBody>
          <a:bodyPr>
            <a:normAutofit fontScale="90000"/>
          </a:bodyPr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Қазақ тілі мен информатика ,мультимедиа </a:t>
            </a:r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ағылшын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Новая папка\2704f7d7-14c9-4dbd-9fc0-e3a573d55f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57" y="1415443"/>
            <a:ext cx="5343264" cy="241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Новая папка\0c054786-3de9-4dda-893d-22f62c3bc4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34" y="1415443"/>
            <a:ext cx="5298510" cy="241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Новая папка\0436397c-174e-4431-9fea-680458dfd87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3" y="4088958"/>
            <a:ext cx="3582441" cy="241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Новая папка\7293ee3f-078d-4f5a-adea-f91a44f1f59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49" y="4088959"/>
            <a:ext cx="3330161" cy="241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:\Новая папка\265cfd68-bce4-4a0e-83a8-34bd4093d83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070" y="4088959"/>
            <a:ext cx="4070958" cy="241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756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4D17CF-806F-49C2-BE53-62A77C97A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965438"/>
          </a:xfrm>
        </p:spPr>
        <p:txBody>
          <a:bodyPr>
            <a:normAutofit fontScale="90000"/>
          </a:bodyPr>
          <a:lstStyle/>
          <a:p>
            <a:pPr algn="ctr"/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Ағылшын кабинеті мен бастауыш сынып кабинеті </a:t>
            </a:r>
            <a:r>
              <a:rPr lang="kk-KZ" dirty="0">
                <a:solidFill>
                  <a:srgbClr val="FF0000"/>
                </a:solidFill>
              </a:rPr>
              <a:t/>
            </a:r>
            <a:br>
              <a:rPr lang="kk-KZ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E:\Новая папка\80ea2f7f-daa0-448b-986b-e3947c6ce1a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08" y="1665961"/>
            <a:ext cx="5160178" cy="398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Новая папка\f9f5f026-c549-4f08-b278-02cc079b0c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037" y="1665961"/>
            <a:ext cx="5453446" cy="398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9894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76</TotalTime>
  <Words>18</Words>
  <Application>Microsoft Office PowerPoint</Application>
  <PresentationFormat>Произвольный</PresentationFormat>
  <Paragraphs>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Открытая</vt:lpstr>
      <vt:lpstr>М.Маметова атындағы жалпы білім беретін мектеп КММ</vt:lpstr>
      <vt:lpstr>Презентация PowerPoint</vt:lpstr>
      <vt:lpstr>РОВД ға қосылған 8 камера</vt:lpstr>
      <vt:lpstr>Қазақ тілі мен информатика ,мультимедиа  ағылшын </vt:lpstr>
      <vt:lpstr> Ағылшын кабинеті мен бастауыш сынып кабинеті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Ә.Молдағұлова атындағы жалпы білім беретін мектебі КММ</dc:title>
  <dc:creator>USER</dc:creator>
  <cp:lastModifiedBy>Маметова</cp:lastModifiedBy>
  <cp:revision>9</cp:revision>
  <dcterms:created xsi:type="dcterms:W3CDTF">2024-05-17T11:01:40Z</dcterms:created>
  <dcterms:modified xsi:type="dcterms:W3CDTF">2024-05-17T12:39:32Z</dcterms:modified>
</cp:coreProperties>
</file>